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9" r:id="rId4"/>
    <p:sldId id="268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70" r:id="rId15"/>
    <p:sldId id="271" r:id="rId16"/>
    <p:sldId id="272" r:id="rId17"/>
    <p:sldId id="273" r:id="rId18"/>
  </p:sldIdLst>
  <p:sldSz cx="12192000" cy="6858000"/>
  <p:notesSz cx="6858000" cy="9144000"/>
  <p:embeddedFontLst>
    <p:embeddedFont>
      <p:font typeface="맑은 고딕" panose="020B0503020000020004" pitchFamily="50" charset="-127"/>
      <p:regular r:id="rId19"/>
      <p:bold r:id="rId20"/>
    </p:embeddedFont>
    <p:embeddedFont>
      <p:font typeface="나눔바른펜" panose="020B0503000000000000" pitchFamily="50" charset="-127"/>
      <p:regular r:id="rId21"/>
      <p:bold r:id="rId22"/>
    </p:embeddedFont>
    <p:embeddedFont>
      <p:font typeface="Yu Gothic" panose="020B0400000000000000" pitchFamily="34" charset="-128"/>
      <p:regular r:id="rId23"/>
      <p:bold r:id="rId24"/>
    </p:embeddedFont>
    <p:embeddedFont>
      <p:font typeface="Gen Jyuu Gothic Medium" panose="020B0402020203020207" pitchFamily="34" charset="-128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D9F6"/>
    <a:srgbClr val="C9F9FF"/>
    <a:srgbClr val="000000"/>
    <a:srgbClr val="8BF1FF"/>
    <a:srgbClr val="B9F7FF"/>
    <a:srgbClr val="5D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Relationship Id="rId30" Type="http://schemas.microsoft.com/office/2015/10/relationships/revisionInfo" Target="revisionInfo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383B95-AB04-441D-AC15-E0F10F9D9E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4B43C9B-860D-4007-B411-D298C1A59E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F98B7EC-A2E7-42C2-B537-C6DF4388B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FCB9C0C-D794-474A-8FD8-5DC5121A54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CFC4C6-7B10-4C3E-9358-3021E64CF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02125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C34214-451A-456C-B2B6-8DCB1397AB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E3729B9-1F72-4373-9A97-CC2945B0C7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C7BB1E3-D314-4069-A05C-74EC5BA247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EF7652E-6513-4B86-A078-8A0AB2498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B5F6FE-033D-4F5E-A514-8637A5AF38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2616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F6FAAF1-6FA7-4E0F-8F71-EDE7A60E612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3BA2450-451F-48E4-A869-250151602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F107E84-E425-43A3-A349-32AD70BF6A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A41B34-81C9-4C33-B99B-23A77449F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011484-D2A0-43EC-A0B1-9FB557C92D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6258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9AE54-D7FA-435C-A70A-5D0BC71B7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4DAB10-4468-4D73-86DF-74BB37822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889195-58D5-47EC-931C-25A7F9B3C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68FA63-70BF-4257-BEB8-77E312F727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498D2FD-AF87-42B2-B5E1-6BC174EE6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10867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CA635F5-EE94-4839-BC85-E773AB3BD0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AE39D3-DE91-4936-AADE-44568B405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7E4C3F-BDF3-4510-B7B2-28223DDA8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E58A1A4-59E4-42B9-8046-CE63FE0299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2ACB55F-698C-4127-86C4-93422A0B5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11731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1A883C-0DDF-488D-9AD2-81DDFFA55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257588-D292-4E48-A31F-2C42F9A7137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5D26621-4C35-4A9B-90D5-A24407F73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7148852-0603-438B-AFE5-4A839FBE3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DC71B3AE-48B3-4B49-8B05-B9CB5AE63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8F6F0E-367E-4506-9A7D-E7521A2744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759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3BF0EFB-AD2E-4BD3-8868-16B98FC665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B738E7-2D73-4CEA-B925-080F96FE69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AD20B54-207A-4D55-B771-1204C7C969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0C7AD68-627F-42D6-9333-2EBFF82402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1FF3830-7C46-4355-AB5C-DD0B7BA4A3F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2361F0B4-2D9B-4335-82B9-1E1DE09DC8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1D02F3E-CC2E-4549-A164-6C1419100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7D45C79-8F66-4D2A-B16A-0DD411D5D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76203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0B887D-E7E9-46E1-89D1-79E50EBF9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BA2AA636-37B2-467F-ADB5-6D0465212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ED0BAE6-2BEF-4231-9E77-4E4D9C251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318E5B5-FBC9-4B10-AF6A-A187BA26F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195254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54A3510-5F9A-41DB-A45A-E230C7C9FA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570CF0A-B021-47AD-A017-4719CDCC2C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3B6B7F-8D4F-4128-9988-E34E0223C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89152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6B7837-D0A6-44AC-AB28-8EEA9299E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208184A-E227-44BE-BB76-6043AFEA96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C2EBFAFA-88B4-4D73-BB79-5725F928312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3A22E4F-76E1-4182-97A9-FC8695C15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4734FA7-7D28-491A-85A8-CBC996D9EE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577EB19-2F8D-4A93-928E-6B3BBE35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39517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BE8C9-E729-457D-8C0A-EEB716819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6FD31768-37DD-4E95-8564-806FEF8B47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76A0237-86AA-48F2-8802-B41B03F8AD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04C20ED-ECFC-40FF-98E2-F30AE686A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38760685-F754-476F-8A54-7E08A01258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2277121-8328-4C00-80E2-DB300590F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100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01D6BEFA-AAFC-405A-B053-84CD49C7A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CDA4A28-8BD9-4FBD-9AFB-F9047DF7FB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04B0EE-8B3F-4D63-B17D-7702752C6F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A87107-FB6D-48A1-9B11-8170F09264DE}" type="datetimeFigureOut">
              <a:rPr lang="ko-KR" altLang="en-US" smtClean="0"/>
              <a:t>2017-09-07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3681E1-EE45-4C86-BD24-41AA4A05D0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694C9E-FCE8-462D-A979-D109C25A0B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DE782C-EBF1-41F9-B9C6-D56233A69DA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9797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hyperlink" Target="mailto:lukawitch@naver.com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9.xml"/><Relationship Id="rId13" Type="http://schemas.openxmlformats.org/officeDocument/2006/relationships/slide" Target="slide14.xml"/><Relationship Id="rId3" Type="http://schemas.openxmlformats.org/officeDocument/2006/relationships/image" Target="../media/image3.png"/><Relationship Id="rId7" Type="http://schemas.openxmlformats.org/officeDocument/2006/relationships/slide" Target="slide8.xml"/><Relationship Id="rId12" Type="http://schemas.openxmlformats.org/officeDocument/2006/relationships/slide" Target="slide13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slide" Target="slide7.xml"/><Relationship Id="rId11" Type="http://schemas.openxmlformats.org/officeDocument/2006/relationships/slide" Target="slide12.xml"/><Relationship Id="rId5" Type="http://schemas.openxmlformats.org/officeDocument/2006/relationships/slide" Target="slide6.xml"/><Relationship Id="rId10" Type="http://schemas.openxmlformats.org/officeDocument/2006/relationships/slide" Target="slide11.xml"/><Relationship Id="rId4" Type="http://schemas.openxmlformats.org/officeDocument/2006/relationships/slide" Target="slide5.xml"/><Relationship Id="rId9" Type="http://schemas.openxmlformats.org/officeDocument/2006/relationships/slide" Target="slide10.xml"/><Relationship Id="rId1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29FF42-CE78-4677-902C-38BA678AA54E}"/>
              </a:ext>
            </a:extLst>
          </p:cNvPr>
          <p:cNvSpPr txBox="1"/>
          <p:nvPr/>
        </p:nvSpPr>
        <p:spPr>
          <a:xfrm>
            <a:off x="5457826" y="2752992"/>
            <a:ext cx="55911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E82F842-1CF7-4D5D-892C-3BE38D97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06" y="-1247776"/>
            <a:ext cx="12270106" cy="81800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7434D3-62C9-45F6-A99E-59D2747AC085}"/>
              </a:ext>
            </a:extLst>
          </p:cNvPr>
          <p:cNvSpPr/>
          <p:nvPr/>
        </p:nvSpPr>
        <p:spPr>
          <a:xfrm>
            <a:off x="-78106" y="-1247776"/>
            <a:ext cx="12268200" cy="8181976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5E3B15-B222-4234-B086-BF7AB265C276}"/>
              </a:ext>
            </a:extLst>
          </p:cNvPr>
          <p:cNvSpPr txBox="1"/>
          <p:nvPr/>
        </p:nvSpPr>
        <p:spPr>
          <a:xfrm>
            <a:off x="4631053" y="2410092"/>
            <a:ext cx="5419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6600" dirty="0">
                <a:solidFill>
                  <a:schemeClr val="bg1"/>
                </a:solidFill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66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</a:t>
            </a: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E0236ED-B83D-4EB9-8A0F-9745DC90E7AD}"/>
              </a:ext>
            </a:extLst>
          </p:cNvPr>
          <p:cNvCxnSpPr/>
          <p:nvPr/>
        </p:nvCxnSpPr>
        <p:spPr>
          <a:xfrm>
            <a:off x="2733675" y="3598098"/>
            <a:ext cx="73171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0BD8F7-5590-4244-B275-BF833D5295E1}"/>
              </a:ext>
            </a:extLst>
          </p:cNvPr>
          <p:cNvSpPr txBox="1"/>
          <p:nvPr/>
        </p:nvSpPr>
        <p:spPr>
          <a:xfrm>
            <a:off x="4935853" y="389818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동아리 스터디 자료</a:t>
            </a:r>
          </a:p>
        </p:txBody>
      </p:sp>
    </p:spTree>
    <p:extLst>
      <p:ext uri="{BB962C8B-B14F-4D97-AF65-F5344CB8AC3E}">
        <p14:creationId xmlns:p14="http://schemas.microsoft.com/office/powerpoint/2010/main" val="162344373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연결형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바꾸고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て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狭くて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좁고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弱くて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약하고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柔らかくて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부드럽고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0AB956B3-5B9C-4F55-8191-ADEAC40E06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876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동사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바꾸고 동사를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61087" y="3063269"/>
            <a:ext cx="5278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早く回る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빠르게 돌다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激しく走る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격렬하게 달리다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厳しく教える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엄하게 가르치다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B5C14EC-C110-4CFA-B50A-224A62AED4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0583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가정형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586489"/>
            <a:ext cx="333380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ければ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61087" y="3063269"/>
            <a:ext cx="5278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大きければ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크다면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親しければ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친하면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短ければ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짧다면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F55E24FB-546A-447D-8A8E-05BBDDF78D8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3140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조건형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343026" y="3586489"/>
            <a:ext cx="41084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かったら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로 바꾼다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61087" y="3063269"/>
            <a:ext cx="527843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安かったら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싸다면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正しかったら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옳다면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眠かったら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엄하게 가르치다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706175-744E-4D97-BBBA-8BA19DBF0AF5}"/>
              </a:ext>
            </a:extLst>
          </p:cNvPr>
          <p:cNvSpPr txBox="1"/>
          <p:nvPr/>
        </p:nvSpPr>
        <p:spPr>
          <a:xfrm>
            <a:off x="5911850" y="1555234"/>
            <a:ext cx="53530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가정형과 의미는 같으나 말하는 사람의 주관이 강할 때 사용한다</a:t>
            </a:r>
            <a:r>
              <a:rPr lang="en-US" altLang="ko-KR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  <a:endParaRPr lang="ko-KR" altLang="en-US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7EDC47E-DD64-434F-B0E3-4076545E039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43249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7813675" y="2689224"/>
            <a:ext cx="4495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7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255" y="2578243"/>
            <a:ext cx="1422290" cy="142229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5CDB8C4D-9B73-4AFE-8D96-E61F2546F39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05955" y="2578243"/>
            <a:ext cx="1422290" cy="1422290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913AF58-2440-4D19-8DBE-7AAD4D9F45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527799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5C5652-1A86-426A-AD25-1311F0F975AF}"/>
              </a:ext>
            </a:extLst>
          </p:cNvPr>
          <p:cNvSpPr txBox="1"/>
          <p:nvPr/>
        </p:nvSpPr>
        <p:spPr>
          <a:xfrm>
            <a:off x="1216024" y="1927507"/>
            <a:ext cx="4397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귀엽습니다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01474B-ECFC-4D2C-84E8-B2307C12CBA1}"/>
              </a:ext>
            </a:extLst>
          </p:cNvPr>
          <p:cNvSpPr txBox="1"/>
          <p:nvPr/>
        </p:nvSpPr>
        <p:spPr>
          <a:xfrm>
            <a:off x="1209672" y="239017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귀엽지않아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029093-40BF-4AF2-B374-1408AF6DCDEA}"/>
              </a:ext>
            </a:extLst>
          </p:cNvPr>
          <p:cNvSpPr txBox="1"/>
          <p:nvPr/>
        </p:nvSpPr>
        <p:spPr>
          <a:xfrm>
            <a:off x="1209674" y="3292253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귀엽지않습니다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67B68D-498D-4D89-8C60-A3B6956B4983}"/>
              </a:ext>
            </a:extLst>
          </p:cNvPr>
          <p:cNvSpPr txBox="1"/>
          <p:nvPr/>
        </p:nvSpPr>
        <p:spPr>
          <a:xfrm>
            <a:off x="1209671" y="2849568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귀여운 사람입니다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A6BECE-1D45-4E0A-BD9C-D1B2CE923AF6}"/>
              </a:ext>
            </a:extLst>
          </p:cNvPr>
          <p:cNvSpPr txBox="1"/>
          <p:nvPr/>
        </p:nvSpPr>
        <p:spPr>
          <a:xfrm>
            <a:off x="1206495" y="4913609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귀여웠다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7FEAFD-2EF8-4EA9-BB32-F19B720FDCA4}"/>
              </a:ext>
            </a:extLst>
          </p:cNvPr>
          <p:cNvSpPr txBox="1"/>
          <p:nvPr/>
        </p:nvSpPr>
        <p:spPr>
          <a:xfrm>
            <a:off x="1206495" y="4513499"/>
            <a:ext cx="6448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私は可愛＿＿＿優し＿＿＿＿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귀엽고 상냥합니다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C5579-609A-4632-8C76-CDCAF744189F}"/>
              </a:ext>
            </a:extLst>
          </p:cNvPr>
          <p:cNvSpPr txBox="1"/>
          <p:nvPr/>
        </p:nvSpPr>
        <p:spPr>
          <a:xfrm>
            <a:off x="1206495" y="410860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私は可愛＿＿＿食べる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귀엽게 먹어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5B6C9A-2CDC-4312-9949-5A42A4467875}"/>
              </a:ext>
            </a:extLst>
          </p:cNvPr>
          <p:cNvSpPr txBox="1"/>
          <p:nvPr/>
        </p:nvSpPr>
        <p:spPr>
          <a:xfrm>
            <a:off x="1206495" y="3683240"/>
            <a:ext cx="61436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私は可愛＿＿＿</a:t>
            </a:r>
            <a:r>
              <a:rPr lang="ja-JP" altLang="en-US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あやまるよ</a:t>
            </a:r>
            <a:r>
              <a:rPr lang="en-US" altLang="ja-JP" dirty="0"/>
              <a:t>(</a:t>
            </a:r>
            <a:r>
              <a:rPr lang="ko-KR" altLang="en-US" sz="2000" dirty="0"/>
              <a:t>내가 귀엽다면 </a:t>
            </a:r>
            <a:r>
              <a:rPr lang="ko-KR" altLang="en-US" sz="2000" dirty="0" err="1"/>
              <a:t>사과할게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4" y="543515"/>
            <a:ext cx="414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문제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732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사각형: 둥근 모서리 7">
            <a:extLst>
              <a:ext uri="{FF2B5EF4-FFF2-40B4-BE49-F238E27FC236}">
                <a16:creationId xmlns:a16="http://schemas.microsoft.com/office/drawing/2014/main" id="{FBB2463F-88F0-44BF-B4AD-3F6D8744DFE7}"/>
              </a:ext>
            </a:extLst>
          </p:cNvPr>
          <p:cNvSpPr/>
          <p:nvPr/>
        </p:nvSpPr>
        <p:spPr>
          <a:xfrm>
            <a:off x="323850" y="1485900"/>
            <a:ext cx="11563350" cy="4991100"/>
          </a:xfrm>
          <a:prstGeom prst="roundRect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405" y="158543"/>
            <a:ext cx="1422290" cy="14222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C5C5652-1A86-426A-AD25-1311F0F975AF}"/>
              </a:ext>
            </a:extLst>
          </p:cNvPr>
          <p:cNvSpPr txBox="1"/>
          <p:nvPr/>
        </p:nvSpPr>
        <p:spPr>
          <a:xfrm>
            <a:off x="1216024" y="1927507"/>
            <a:ext cx="43973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私は可愛です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귀엽습니다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D01474B-ECFC-4D2C-84E8-B2307C12CBA1}"/>
              </a:ext>
            </a:extLst>
          </p:cNvPr>
          <p:cNvSpPr txBox="1"/>
          <p:nvPr/>
        </p:nvSpPr>
        <p:spPr>
          <a:xfrm>
            <a:off x="1209672" y="2390176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私は可愛くない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귀엽지않아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029093-40BF-4AF2-B374-1408AF6DCDEA}"/>
              </a:ext>
            </a:extLst>
          </p:cNvPr>
          <p:cNvSpPr txBox="1"/>
          <p:nvPr/>
        </p:nvSpPr>
        <p:spPr>
          <a:xfrm>
            <a:off x="1209674" y="3292253"/>
            <a:ext cx="69913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私は可愛くないです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くありません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귀엽지않습니다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567B68D-498D-4D89-8C60-A3B6956B4983}"/>
              </a:ext>
            </a:extLst>
          </p:cNvPr>
          <p:cNvSpPr txBox="1"/>
          <p:nvPr/>
        </p:nvSpPr>
        <p:spPr>
          <a:xfrm>
            <a:off x="1209671" y="2849568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私は可愛い人です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귀여운 사람입니다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9A6BECE-1D45-4E0A-BD9C-D1B2CE923AF6}"/>
              </a:ext>
            </a:extLst>
          </p:cNvPr>
          <p:cNvSpPr txBox="1"/>
          <p:nvPr/>
        </p:nvSpPr>
        <p:spPr>
          <a:xfrm>
            <a:off x="1206494" y="4845358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私は可愛かった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귀여웠다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17FEAFD-2EF8-4EA9-BB32-F19B720FDCA4}"/>
              </a:ext>
            </a:extLst>
          </p:cNvPr>
          <p:cNvSpPr txBox="1"/>
          <p:nvPr/>
        </p:nvSpPr>
        <p:spPr>
          <a:xfrm>
            <a:off x="1206495" y="4474220"/>
            <a:ext cx="64484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私は可愛くて優しいです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귀엽고 상냥합니다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36C5579-609A-4632-8C76-CDCAF744189F}"/>
              </a:ext>
            </a:extLst>
          </p:cNvPr>
          <p:cNvSpPr txBox="1"/>
          <p:nvPr/>
        </p:nvSpPr>
        <p:spPr>
          <a:xfrm>
            <a:off x="1206495" y="4042213"/>
            <a:ext cx="51054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私は可愛く食べる</a:t>
            </a:r>
            <a:r>
              <a:rPr lang="en-US" altLang="ja-JP" sz="2000" dirty="0"/>
              <a:t>(</a:t>
            </a:r>
            <a:r>
              <a:rPr lang="ko-KR" altLang="en-US" sz="2000" dirty="0"/>
              <a:t>나는 귀엽게 먹어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75B6C9A-2CDC-4312-9949-5A42A4467875}"/>
              </a:ext>
            </a:extLst>
          </p:cNvPr>
          <p:cNvSpPr txBox="1"/>
          <p:nvPr/>
        </p:nvSpPr>
        <p:spPr>
          <a:xfrm>
            <a:off x="1206494" y="3671075"/>
            <a:ext cx="873760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私は可愛ければ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(</a:t>
            </a:r>
            <a:r>
              <a:rPr lang="ja-JP" altLang="en-US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かったら</a:t>
            </a:r>
            <a:r>
              <a:rPr lang="en-US" altLang="ja-JP" sz="20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)</a:t>
            </a:r>
            <a:r>
              <a:rPr lang="ja-JP" altLang="en-US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あやまるよ</a:t>
            </a:r>
            <a:r>
              <a:rPr lang="en-US" altLang="ja-JP" dirty="0"/>
              <a:t>(</a:t>
            </a:r>
            <a:r>
              <a:rPr lang="ko-KR" altLang="en-US" sz="2000" dirty="0"/>
              <a:t>내가 귀엽다면 </a:t>
            </a:r>
            <a:r>
              <a:rPr lang="ko-KR" altLang="en-US" sz="2000" dirty="0" err="1"/>
              <a:t>사과할게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1951171-4531-46A2-87DB-53AD8AF96AE8}"/>
              </a:ext>
            </a:extLst>
          </p:cNvPr>
          <p:cNvSpPr txBox="1"/>
          <p:nvPr/>
        </p:nvSpPr>
        <p:spPr>
          <a:xfrm>
            <a:off x="1216024" y="543515"/>
            <a:ext cx="41497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정답</a:t>
            </a:r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55E44630-290C-4CE1-B2D0-1153FF6D53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80080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FB29FF42-CE78-4677-902C-38BA678AA54E}"/>
              </a:ext>
            </a:extLst>
          </p:cNvPr>
          <p:cNvSpPr txBox="1"/>
          <p:nvPr/>
        </p:nvSpPr>
        <p:spPr>
          <a:xfrm>
            <a:off x="5457826" y="2752992"/>
            <a:ext cx="5591175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9E82F842-1CF7-4D5D-892C-3BE38D971F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8106" y="-1247776"/>
            <a:ext cx="12270106" cy="8180071"/>
          </a:xfrm>
          <a:prstGeom prst="rect">
            <a:avLst/>
          </a:prstGeom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AA7434D3-62C9-45F6-A99E-59D2747AC085}"/>
              </a:ext>
            </a:extLst>
          </p:cNvPr>
          <p:cNvSpPr/>
          <p:nvPr/>
        </p:nvSpPr>
        <p:spPr>
          <a:xfrm>
            <a:off x="-78106" y="-1247776"/>
            <a:ext cx="12268200" cy="8181976"/>
          </a:xfrm>
          <a:prstGeom prst="rect">
            <a:avLst/>
          </a:prstGeom>
          <a:solidFill>
            <a:srgbClr val="000000">
              <a:alpha val="27843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E5E3B15-B222-4234-B086-BF7AB265C276}"/>
              </a:ext>
            </a:extLst>
          </p:cNvPr>
          <p:cNvSpPr txBox="1"/>
          <p:nvPr/>
        </p:nvSpPr>
        <p:spPr>
          <a:xfrm>
            <a:off x="4316733" y="2442657"/>
            <a:ext cx="541972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600" dirty="0">
                <a:solidFill>
                  <a:schemeClr val="bg1"/>
                </a:solidFill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감사합니다</a:t>
            </a:r>
            <a:endParaRPr lang="ko-KR" altLang="en-US" sz="6600" dirty="0">
              <a:solidFill>
                <a:schemeClr val="bg1"/>
              </a:solidFill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AE0236ED-B83D-4EB9-8A0F-9745DC90E7AD}"/>
              </a:ext>
            </a:extLst>
          </p:cNvPr>
          <p:cNvCxnSpPr/>
          <p:nvPr/>
        </p:nvCxnSpPr>
        <p:spPr>
          <a:xfrm>
            <a:off x="2733675" y="3598098"/>
            <a:ext cx="7317103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2F0BD8F7-5590-4244-B275-BF833D5295E1}"/>
              </a:ext>
            </a:extLst>
          </p:cNvPr>
          <p:cNvSpPr txBox="1"/>
          <p:nvPr/>
        </p:nvSpPr>
        <p:spPr>
          <a:xfrm>
            <a:off x="4935853" y="3898180"/>
            <a:ext cx="4114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solidFill>
                  <a:schemeClr val="bg1"/>
                </a:solidFill>
                <a:latin typeface="나눔바른펜" panose="020B0503000000000000" pitchFamily="50" charset="-127"/>
                <a:ea typeface="나눔바른펜" panose="020B0503000000000000" pitchFamily="50" charset="-127"/>
              </a:rPr>
              <a:t>동아리 스터디 자료</a:t>
            </a:r>
          </a:p>
        </p:txBody>
      </p:sp>
    </p:spTree>
    <p:extLst>
      <p:ext uri="{BB962C8B-B14F-4D97-AF65-F5344CB8AC3E}">
        <p14:creationId xmlns:p14="http://schemas.microsoft.com/office/powerpoint/2010/main" val="972260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PPT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사용시 주의사항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172075" y="1349606"/>
            <a:ext cx="68580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일단 현재 인터넷에 나와있는 문법들을 최대한 넣어 놨습니다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2.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옆페이지로 갈수록 중요도가 떨어지니 자신의 상황에 맞게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공부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&amp;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수업해주세요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3.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템플릿은 제가 제작한 것 이므로 마음껏 쓰셔도 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저기 고양이는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픽사베이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라는 사이트에서 얻어왔어요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4.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동아리 스터디 교재로 만든 비영리자료 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마음껏 조작 가능하나 이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PPT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를 자기가 만들었다고 하는 건 금지합니다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^^...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5.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또다른 문의사항 있으시면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4"/>
              </a:rPr>
              <a:t>lukawitch@naver.com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 에 </a:t>
            </a:r>
            <a:r>
              <a:rPr lang="ko-KR" altLang="en-US" sz="2400" dirty="0" err="1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메일남겨주세요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49787EE-2250-428C-9879-CF86EFAF72F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0850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3709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스터디 공지사항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210175" y="2254481"/>
            <a:ext cx="68580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1.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저도 잘 못합니다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양해 바랍니다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pPr marL="457200" indent="-457200">
              <a:buAutoNum type="arabicPeriod"/>
            </a:pP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2.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이것을 인쇄하셔서 사용해도 되고 알아서 사용하세요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저에게 인쇄 부탁하시면 인쇄비는 받겠습니다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^^)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3.PPT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내용 다 안 나갈 예정입니다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 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솔직히 뒤로 갈수록 참고하라고만 넣은 거예요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</a:p>
          <a:p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37DC106-2765-4DD9-8796-861FC79978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7025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490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5CF6C342-BB51-47B7-BC41-8E7A71E43F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651" r="29834"/>
          <a:stretch/>
        </p:blipFill>
        <p:spPr>
          <a:xfrm>
            <a:off x="0" y="0"/>
            <a:ext cx="4965700" cy="696722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D9933BE-2E79-4141-937D-C06998D63E9A}"/>
              </a:ext>
            </a:extLst>
          </p:cNvPr>
          <p:cNvSpPr txBox="1"/>
          <p:nvPr/>
        </p:nvSpPr>
        <p:spPr>
          <a:xfrm>
            <a:off x="5880100" y="279399"/>
            <a:ext cx="44958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Category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AA209A0D-78D9-4952-AFF4-B27456FDDA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405" y="-139358"/>
            <a:ext cx="1422290" cy="142229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DFF99BF-E09B-4F7F-B2CB-BA891DDC118B}"/>
              </a:ext>
            </a:extLst>
          </p:cNvPr>
          <p:cNvSpPr txBox="1"/>
          <p:nvPr/>
        </p:nvSpPr>
        <p:spPr>
          <a:xfrm>
            <a:off x="5333999" y="1282931"/>
            <a:ext cx="65436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4" action="ppaction://hlinksldjump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4" action="ppaction://hlinksldjump"/>
              </a:rPr>
              <a:t>형용사와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4" action="ppaction://hlinksldjump"/>
              </a:rPr>
              <a:t>です</a:t>
            </a:r>
            <a:endParaRPr lang="en-US" altLang="ja-JP" sz="24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5" action="ppaction://hlinksldjump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5" action="ppaction://hlinksldjump"/>
              </a:rPr>
              <a:t>형용사와 </a:t>
            </a:r>
            <a:r>
              <a:rPr lang="ko-KR" altLang="en-US" sz="24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  <a:hlinkClick r:id="rId5" action="ppaction://hlinksldjump"/>
              </a:rPr>
              <a:t>명사</a:t>
            </a:r>
            <a:endParaRPr lang="ko-KR" altLang="en-US" sz="24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6" action="ppaction://hlinksldjump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hlinkClick r:id="rId6" action="ppaction://hlinksldjump"/>
              </a:rPr>
              <a:t>형용사와 </a:t>
            </a:r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6" action="ppaction://hlinksldjump"/>
              </a:rPr>
              <a:t>ない</a:t>
            </a:r>
            <a:endParaRPr lang="ko-KR" altLang="en-US" sz="24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7" action="ppaction://hlinksldjump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7" action="ppaction://hlinksldjump"/>
              </a:rPr>
              <a:t>형용사의 부정 존댓말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8" action="ppaction://hlinksldjump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8" action="ppaction://hlinksldjump"/>
              </a:rPr>
              <a:t>형용사와 과거형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9" action="ppaction://hlinksldjump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9" action="ppaction://hlinksldjump"/>
              </a:rPr>
              <a:t>형용사와 연결형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10" action="ppaction://hlinksldjump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0" action="ppaction://hlinksldjump"/>
              </a:rPr>
              <a:t>형용사와 동사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11" action="ppaction://hlinksldjump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1" action="ppaction://hlinksldjump"/>
              </a:rPr>
              <a:t>형용사와 가정형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24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  <a:hlinkClick r:id="rId12" action="ppaction://hlinksldjump"/>
              </a:rPr>
              <a:t>い</a:t>
            </a:r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2" action="ppaction://hlinksldjump"/>
              </a:rPr>
              <a:t>형용사와 조건형</a:t>
            </a:r>
            <a:endParaRPr lang="ko-KR" altLang="en-US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  <a:hlinkClick r:id="rId13" action="ppaction://hlinksldjump"/>
              </a:rPr>
              <a:t>문제</a:t>
            </a:r>
            <a:endParaRPr lang="en-US" altLang="ko-KR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endParaRPr lang="en-US" altLang="ja-JP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ko-KR" altLang="en-US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제목부분을 클릭하시면 해당 슬라이스로 이동합니다</a:t>
            </a:r>
            <a:r>
              <a:rPr lang="en-US" altLang="ko-KR" sz="24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.</a:t>
            </a:r>
            <a:endParaRPr lang="en-US" altLang="ja-JP" sz="24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8483D8D-F6B6-467B-B888-CB687F871886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6550" y="-456914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49953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です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2082800" y="2940159"/>
            <a:ext cx="2679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원형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+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です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붙이면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형용사의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존댓말이 된다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527800" y="2940159"/>
            <a:ext cx="4292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高いです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높습니다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寂しいです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외롭습니다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暖かいです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따뜻합니다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7FCF2495-B83A-4F35-B4C5-74DAA1A608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1654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 </a:t>
            </a:r>
            <a:r>
              <a:rPr lang="ko-KR" altLang="en-US" sz="32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명사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708150" y="2940159"/>
            <a:ext cx="26797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원형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+</a:t>
            </a:r>
            <a:r>
              <a:rPr lang="ko-KR" altLang="en-US" sz="2800" dirty="0">
                <a:latin typeface="Gen Jyuu Gothic Medium" panose="020B0402020203020207" pitchFamily="34" charset="-128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명사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붙이면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명사를 꾸미는 말이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18172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優しい人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상냥한 사람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可愛いねこ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귀여운 고양이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暖かい温泉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따뜻한 온천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6B11CFE3-970F-4B7A-AAA2-C93BBFF92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1841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형용사와 </a:t>
            </a:r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endParaRPr lang="ko-KR" altLang="en-US" sz="3200" dirty="0">
              <a:latin typeface="Gen Jyuu Gothic Medium" panose="020B0402020203020207" pitchFamily="34" charset="-128"/>
              <a:cs typeface="Gen Jyuu Gothic Medium" panose="020B0402020203020207" pitchFamily="34" charset="-128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473559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고친후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ない</a:t>
            </a:r>
            <a:r>
              <a:rPr lang="ko-KR" altLang="en-US" sz="2800" dirty="0" err="1">
                <a:latin typeface="나눔바른펜" panose="020B0503000000000000" pitchFamily="50" charset="-127"/>
                <a:ea typeface="나눔바른펜" panose="020B0503000000000000" pitchFamily="50" charset="-127"/>
              </a:rPr>
              <a:t>를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 붙이면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800850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広くない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넓지않다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安くない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싸지않다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強くない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강하지않다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39DC880-A8BE-4364-B8F4-1361499199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059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형용사의 부정 존댓말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504895" y="3264009"/>
            <a:ext cx="333380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1.</a:t>
            </a:r>
            <a:r>
              <a:rPr lang="en-US" altLang="ko-KR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~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くないです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2.</a:t>
            </a:r>
            <a:r>
              <a:rPr lang="en-US" altLang="ja-JP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~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くありません</a:t>
            </a:r>
            <a:endParaRPr lang="en-US" altLang="ja-JP" sz="28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두가지의 방법이 있다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083300" y="2896879"/>
            <a:ext cx="5083175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悪くないです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나쁘지않습니다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辛くありません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맵지않습니다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忙しくないです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바쁘지않습니다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A5A636A-E1B2-4490-81CC-645134D332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3935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사각형: 둥근 모서리 11">
            <a:extLst>
              <a:ext uri="{FF2B5EF4-FFF2-40B4-BE49-F238E27FC236}">
                <a16:creationId xmlns:a16="http://schemas.microsoft.com/office/drawing/2014/main" id="{EEABA481-D098-4792-932B-7FB1A22D4A84}"/>
              </a:ext>
            </a:extLst>
          </p:cNvPr>
          <p:cNvSpPr/>
          <p:nvPr/>
        </p:nvSpPr>
        <p:spPr>
          <a:xfrm>
            <a:off x="6083300" y="2207339"/>
            <a:ext cx="5181600" cy="3035300"/>
          </a:xfrm>
          <a:prstGeom prst="roundRect">
            <a:avLst/>
          </a:prstGeom>
          <a:noFill/>
          <a:ln w="76200">
            <a:solidFill>
              <a:srgbClr val="C9F9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03771C2-7E3A-4442-A1AD-99B7CFBE86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105" y="165442"/>
            <a:ext cx="1422290" cy="14222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F2F20BF-5338-4E1D-8B27-1128345B4FE5}"/>
              </a:ext>
            </a:extLst>
          </p:cNvPr>
          <p:cNvSpPr txBox="1"/>
          <p:nvPr/>
        </p:nvSpPr>
        <p:spPr>
          <a:xfrm>
            <a:off x="1504895" y="584199"/>
            <a:ext cx="51435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형용사와 과거형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CA507FF3-4822-48E2-ADC7-7DE35836F079}"/>
              </a:ext>
            </a:extLst>
          </p:cNvPr>
          <p:cNvSpPr/>
          <p:nvPr/>
        </p:nvSpPr>
        <p:spPr>
          <a:xfrm>
            <a:off x="939800" y="1739900"/>
            <a:ext cx="4216400" cy="4216400"/>
          </a:xfrm>
          <a:prstGeom prst="ellipse">
            <a:avLst/>
          </a:prstGeom>
          <a:noFill/>
          <a:ln w="76200">
            <a:solidFill>
              <a:srgbClr val="FFD9F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3672CAB-5441-4789-85A2-94626C0BC79B}"/>
              </a:ext>
            </a:extLst>
          </p:cNvPr>
          <p:cNvSpPr txBox="1"/>
          <p:nvPr/>
        </p:nvSpPr>
        <p:spPr>
          <a:xfrm>
            <a:off x="1714445" y="3371046"/>
            <a:ext cx="333380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い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부분을 </a:t>
            </a:r>
            <a:r>
              <a:rPr lang="ja-JP" altLang="en-US" sz="28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かった</a:t>
            </a:r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로 </a:t>
            </a:r>
            <a:endParaRPr lang="en-US" altLang="ko-KR" sz="2800" dirty="0">
              <a:latin typeface="나눔바른펜" panose="020B0503000000000000" pitchFamily="50" charset="-127"/>
              <a:ea typeface="나눔바른펜" panose="020B0503000000000000" pitchFamily="50" charset="-127"/>
            </a:endParaRPr>
          </a:p>
          <a:p>
            <a:r>
              <a:rPr lang="ko-KR" altLang="en-US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바꾸어 주면 된다</a:t>
            </a:r>
            <a:r>
              <a:rPr lang="en-US" altLang="ko-KR" sz="2800" dirty="0">
                <a:latin typeface="나눔바른펜" panose="020B0503000000000000" pitchFamily="50" charset="-127"/>
                <a:ea typeface="나눔바른펜" panose="020B0503000000000000" pitchFamily="50" charset="-127"/>
              </a:rPr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62547E5-5C25-4C91-B37E-0584688E4BD4}"/>
              </a:ext>
            </a:extLst>
          </p:cNvPr>
          <p:cNvSpPr txBox="1"/>
          <p:nvPr/>
        </p:nvSpPr>
        <p:spPr>
          <a:xfrm>
            <a:off x="6648395" y="2940159"/>
            <a:ext cx="508317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煩かった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시끄러웠다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Gen Jyuu Gothic Medium" panose="020B0402020203020207" pitchFamily="34" charset="-128"/>
              <a:ea typeface="Gen Jyuu Gothic Medium" panose="020B0402020203020207" pitchFamily="34" charset="-128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深かった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깊었다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en-US" altLang="ja-JP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  <a:p>
            <a:r>
              <a:rPr lang="ja-JP" altLang="en-US" sz="3200" dirty="0">
                <a:latin typeface="Gen Jyuu Gothic Medium" panose="020B0402020203020207" pitchFamily="34" charset="-128"/>
                <a:ea typeface="Gen Jyuu Gothic Medium" panose="020B0402020203020207" pitchFamily="34" charset="-128"/>
                <a:cs typeface="Gen Jyuu Gothic Medium" panose="020B0402020203020207" pitchFamily="34" charset="-128"/>
              </a:rPr>
              <a:t>珍しかった</a:t>
            </a:r>
            <a:r>
              <a:rPr lang="en-US" altLang="ja-JP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(</a:t>
            </a:r>
            <a:r>
              <a:rPr lang="ko-KR" altLang="en-US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희귀했다</a:t>
            </a:r>
            <a:r>
              <a:rPr lang="en-US" altLang="ko-KR" sz="3200" dirty="0">
                <a:latin typeface="나눔바른펜" panose="020B0503000000000000" pitchFamily="50" charset="-127"/>
                <a:ea typeface="나눔바른펜" panose="020B0503000000000000" pitchFamily="50" charset="-127"/>
                <a:cs typeface="Gen Jyuu Gothic Medium" panose="020B0402020203020207" pitchFamily="34" charset="-128"/>
              </a:rPr>
              <a:t>)</a:t>
            </a:r>
            <a:endParaRPr lang="ko-KR" altLang="en-US" sz="3200" dirty="0">
              <a:latin typeface="나눔바른펜" panose="020B0503000000000000" pitchFamily="50" charset="-127"/>
              <a:ea typeface="나눔바른펜" panose="020B0503000000000000" pitchFamily="50" charset="-127"/>
              <a:cs typeface="Gen Jyuu Gothic Medium" panose="020B0402020203020207" pitchFamily="34" charset="-128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DB19FD73-CB39-42BC-BA55-AE9B7B221E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15600" y="-317500"/>
            <a:ext cx="2057400" cy="20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503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1532</TotalTime>
  <Words>742</Words>
  <Application>Microsoft Office PowerPoint</Application>
  <PresentationFormat>와이드스크린</PresentationFormat>
  <Paragraphs>112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맑은 고딕</vt:lpstr>
      <vt:lpstr>나눔바른펜</vt:lpstr>
      <vt:lpstr>Yu Gothic</vt:lpstr>
      <vt:lpstr>Gen Jyuu Gothic Medium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hestia</dc:creator>
  <cp:lastModifiedBy>hestia</cp:lastModifiedBy>
  <cp:revision>44</cp:revision>
  <dcterms:created xsi:type="dcterms:W3CDTF">2017-09-05T13:05:32Z</dcterms:created>
  <dcterms:modified xsi:type="dcterms:W3CDTF">2017-09-08T00:51:30Z</dcterms:modified>
</cp:coreProperties>
</file>

<file path=docProps/thumbnail.jpeg>
</file>